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1" r:id="rId3"/>
    <p:sldId id="296" r:id="rId4"/>
    <p:sldId id="295" r:id="rId5"/>
    <p:sldId id="292" r:id="rId6"/>
    <p:sldId id="299" r:id="rId7"/>
    <p:sldId id="301" r:id="rId8"/>
    <p:sldId id="285" r:id="rId9"/>
    <p:sldId id="289" r:id="rId10"/>
    <p:sldId id="290" r:id="rId11"/>
    <p:sldId id="293" r:id="rId12"/>
    <p:sldId id="298" r:id="rId13"/>
    <p:sldId id="30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2" d="100"/>
          <a:sy n="62" d="100"/>
        </p:scale>
        <p:origin x="-1596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94FCF-996D-432E-B22A-617284299D35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A370A-83EB-4FA7-845F-D99A5FCEFC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782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Relationship Id="rId1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microsoft.com/office/2007/relationships/hdphoto" Target="../media/hdphoto1.wdp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wmf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9.jpeg"/><Relationship Id="rId4" Type="http://schemas.openxmlformats.org/officeDocument/2006/relationships/image" Target="file:///E:\&#1091;&#1088;&#1086;&#1082;%20&#1082;&#1088;&#1072;&#1077;.files\img16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delkidetkam.ru/wp-content/uploads/2012/08/capture8.jpg" TargetMode="External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6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Pictures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312" y="-315416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331640" y="3429000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Эффективные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приемы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        формирования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УУД</a:t>
            </a:r>
          </a:p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на занятиях по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«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Анималистике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ndalus" pitchFamily="18" charset="-78"/>
              </a:rPr>
              <a:t>».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cs typeface="Andalus" pitchFamily="18" charset="-78"/>
            </a:endParaRPr>
          </a:p>
        </p:txBody>
      </p:sp>
      <p:pic>
        <p:nvPicPr>
          <p:cNvPr id="5122" name="Picture 2" descr="D:\фото\Фото-02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3225">
            <a:off x="6578989" y="1168985"/>
            <a:ext cx="1323748" cy="124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Фото-017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3"/>
          <a:stretch/>
        </p:blipFill>
        <p:spPr bwMode="auto">
          <a:xfrm rot="20321903">
            <a:off x="5391492" y="4142"/>
            <a:ext cx="1513098" cy="164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126" name="Picture 6" descr="Фото-02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94348">
            <a:off x="7464536" y="1715677"/>
            <a:ext cx="1293110" cy="1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127" name="Picture 7" descr="Фото-000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9283">
            <a:off x="7154305" y="87009"/>
            <a:ext cx="1793937" cy="135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1800" y="6488668"/>
            <a:ext cx="6817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 Андреева Н.Н. педагог дополнительного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5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16808"/>
            <a:ext cx="3508076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птиц </a:t>
            </a:r>
          </a:p>
        </p:txBody>
      </p:sp>
      <p:pic>
        <p:nvPicPr>
          <p:cNvPr id="6" name="Рисунок 5" descr="C:\Users\User\Desktop\Новая соцпроект\Фото-008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52" y="478473"/>
            <a:ext cx="1711356" cy="1924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Новая соцпроект\Фото-008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86" y="2958081"/>
            <a:ext cx="1612888" cy="1805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Новая соцпроект\Фото-007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867" y="3012389"/>
            <a:ext cx="1864988" cy="1750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Новая соцпроект\Фото-0083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3" r="16245" b="7493"/>
          <a:stretch/>
        </p:blipFill>
        <p:spPr bwMode="auto">
          <a:xfrm>
            <a:off x="6770192" y="461353"/>
            <a:ext cx="1915925" cy="1941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Новая соцпроект\Фото-008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3" t="7662" r="12201" b="13675"/>
          <a:stretch/>
        </p:blipFill>
        <p:spPr bwMode="auto">
          <a:xfrm>
            <a:off x="6770192" y="3013767"/>
            <a:ext cx="1872208" cy="1821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esktop\Новая соцпроект\Фото-0138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8" t="9159" r="4111" b="19817"/>
          <a:stretch/>
        </p:blipFill>
        <p:spPr bwMode="auto">
          <a:xfrm>
            <a:off x="4572001" y="3013767"/>
            <a:ext cx="1713518" cy="1749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Desktop\Новая соцпроект\Фото-0136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0" b="19964"/>
          <a:stretch/>
        </p:blipFill>
        <p:spPr bwMode="auto">
          <a:xfrm>
            <a:off x="2385057" y="878914"/>
            <a:ext cx="1558439" cy="152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Desktop\Новая соцпроект\Фото-0132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878913"/>
            <a:ext cx="1667964" cy="1524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50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728" y="-72933"/>
            <a:ext cx="9144000" cy="6930189"/>
          </a:xfrm>
          <a:prstGeom prst="rect">
            <a:avLst/>
          </a:prstGeom>
          <a:noFill/>
        </p:spPr>
      </p:pic>
      <p:pic>
        <p:nvPicPr>
          <p:cNvPr id="6" name="Рисунок 5" descr="C:\Users\User\Desktop\новое фото проекта\Фото-004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2"/>
          <a:stretch/>
        </p:blipFill>
        <p:spPr bwMode="auto">
          <a:xfrm>
            <a:off x="462789" y="595270"/>
            <a:ext cx="2017787" cy="1331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новое фото проекта\Фото-004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2" r="20519" b="23258"/>
          <a:stretch/>
        </p:blipFill>
        <p:spPr bwMode="auto">
          <a:xfrm>
            <a:off x="2915816" y="595270"/>
            <a:ext cx="1296144" cy="1442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новое фото проекта\Фото-004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8" t="10499" r="-4228" b="33295"/>
          <a:stretch/>
        </p:blipFill>
        <p:spPr bwMode="auto">
          <a:xfrm>
            <a:off x="6777353" y="595270"/>
            <a:ext cx="1826451" cy="1696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новое фото проекта\Фото-0048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" t="35022" r="8183" b="10558"/>
          <a:stretch/>
        </p:blipFill>
        <p:spPr bwMode="auto">
          <a:xfrm>
            <a:off x="4563272" y="595270"/>
            <a:ext cx="1754609" cy="1442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esktop\фото соцпроект\Фото-0073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4" t="19045" r="12215" b="8968"/>
          <a:stretch/>
        </p:blipFill>
        <p:spPr bwMode="auto">
          <a:xfrm rot="5400000">
            <a:off x="6443944" y="4713257"/>
            <a:ext cx="1092273" cy="1091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Desktop\фото соцпроект\Фото-0072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2" t="13069" r="7100" b="10489"/>
          <a:stretch/>
        </p:blipFill>
        <p:spPr bwMode="auto">
          <a:xfrm rot="5400000">
            <a:off x="2967048" y="2575670"/>
            <a:ext cx="1651315" cy="1541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Desktop\соцпроект\Фото соцпроект\Фото-0074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" t="32408" r="18754" b="16597"/>
          <a:stretch/>
        </p:blipFill>
        <p:spPr bwMode="auto">
          <a:xfrm>
            <a:off x="3085431" y="4339302"/>
            <a:ext cx="1345917" cy="1156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\Desktop\соцпроект\Фото 2соцпр\фото\Фото-0070 (2)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90" t="31285" r="7206" b="8033"/>
          <a:stretch/>
        </p:blipFill>
        <p:spPr bwMode="auto">
          <a:xfrm>
            <a:off x="4796467" y="2595648"/>
            <a:ext cx="1404156" cy="1670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User\Desktop\новое фото проекта\Фото-0005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3" t="26966" r="1" b="9496"/>
          <a:stretch/>
        </p:blipFill>
        <p:spPr bwMode="auto">
          <a:xfrm rot="5400000">
            <a:off x="604344" y="4202901"/>
            <a:ext cx="1041920" cy="1544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2" t="24991" r="6124" b="16062"/>
          <a:stretch/>
        </p:blipFill>
        <p:spPr bwMode="auto">
          <a:xfrm>
            <a:off x="4865525" y="4454018"/>
            <a:ext cx="1069134" cy="101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 descr="C:\Users\User\Desktop\фото соцпроект\Фото-0081.jpg"/>
          <p:cNvPicPr/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5" t="12382" r="15262" b="20143"/>
          <a:stretch/>
        </p:blipFill>
        <p:spPr bwMode="auto">
          <a:xfrm rot="5400000">
            <a:off x="6540182" y="2564337"/>
            <a:ext cx="1991544" cy="17335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5"/>
          <a:stretch/>
        </p:blipFill>
        <p:spPr bwMode="auto">
          <a:xfrm>
            <a:off x="462789" y="2348984"/>
            <a:ext cx="1883279" cy="19837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16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00896" y="260648"/>
            <a:ext cx="677499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Эколого-социальный проект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446939" y="1026894"/>
            <a:ext cx="1307914" cy="23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t="17985" b="13190"/>
          <a:stretch/>
        </p:blipFill>
        <p:spPr bwMode="auto">
          <a:xfrm>
            <a:off x="2353724" y="949886"/>
            <a:ext cx="4436551" cy="2417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</a:extLst>
          </a:blip>
          <a:srcRect t="7860" r="4513" b="6550"/>
          <a:stretch/>
        </p:blipFill>
        <p:spPr bwMode="auto">
          <a:xfrm>
            <a:off x="7371835" y="968534"/>
            <a:ext cx="1324393" cy="2173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7"/>
          <a:srcRect l="9000" t="8001" r="8165" b="5778"/>
          <a:stretch/>
        </p:blipFill>
        <p:spPr bwMode="auto">
          <a:xfrm>
            <a:off x="1100896" y="3841876"/>
            <a:ext cx="1742912" cy="15313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8"/>
          <a:srcRect l="64928" t="16194" b="21863"/>
          <a:stretch/>
        </p:blipFill>
        <p:spPr bwMode="auto">
          <a:xfrm>
            <a:off x="3516285" y="3620028"/>
            <a:ext cx="1703787" cy="17531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9"/>
          <a:stretch>
            <a:fillRect/>
          </a:stretch>
        </p:blipFill>
        <p:spPr>
          <a:xfrm>
            <a:off x="5868144" y="3779160"/>
            <a:ext cx="1503691" cy="1564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5296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pic>
        <p:nvPicPr>
          <p:cNvPr id="6" name="Рисунок 5" descr="C:\Users\User\Desktop\ууд фото\SAM_072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27"/>
          <a:stretch/>
        </p:blipFill>
        <p:spPr bwMode="auto">
          <a:xfrm>
            <a:off x="3386092" y="2750472"/>
            <a:ext cx="2371815" cy="27150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-004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15921" r="6302"/>
          <a:stretch/>
        </p:blipFill>
        <p:spPr bwMode="auto">
          <a:xfrm>
            <a:off x="6084168" y="2805832"/>
            <a:ext cx="2468752" cy="27150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F:\Мастер класс Андреева Н.Н. 18.01.15г\DSC0034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9" t="16130" r="14533" b="14746"/>
          <a:stretch/>
        </p:blipFill>
        <p:spPr bwMode="auto">
          <a:xfrm>
            <a:off x="467544" y="2762968"/>
            <a:ext cx="2662054" cy="26900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D:\фото\Фото-020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35069"/>
            <a:ext cx="947738" cy="87759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 descr="D:\фото\Фото-019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002" y="635069"/>
            <a:ext cx="1038918" cy="7942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910577" y="404664"/>
            <a:ext cx="525131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ПАСИБО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87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84" y="-48173"/>
            <a:ext cx="9144000" cy="69301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37938" y="66720"/>
            <a:ext cx="5249642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Моделирование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C:\Users\User\Documents\Scanned Documents\кошка2.jpe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79" t="13244" r="14879" b="59648"/>
          <a:stretch/>
        </p:blipFill>
        <p:spPr bwMode="auto">
          <a:xfrm rot="5400000">
            <a:off x="10085" y="1479709"/>
            <a:ext cx="1981835" cy="13813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ocuments\Scanned Documents\мышь1.jpe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9" r="28757" b="64583"/>
          <a:stretch/>
        </p:blipFill>
        <p:spPr bwMode="auto">
          <a:xfrm rot="10800000">
            <a:off x="7308303" y="3161303"/>
            <a:ext cx="1310641" cy="19036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ocuments\Scanned Documents\заяц.jpe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1" t="3352" r="16782" b="53623"/>
          <a:stretch/>
        </p:blipFill>
        <p:spPr bwMode="auto">
          <a:xfrm rot="10800000">
            <a:off x="6588224" y="1179467"/>
            <a:ext cx="2275070" cy="17818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User\Documents\Scanned Documents\мышь2.jpe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" t="1907" r="22145" b="52590"/>
          <a:stretch/>
        </p:blipFill>
        <p:spPr bwMode="auto">
          <a:xfrm rot="5400000">
            <a:off x="408244" y="3488500"/>
            <a:ext cx="1995030" cy="1724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User\Desktop\DSCN248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19680"/>
            <a:ext cx="2466975" cy="184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ocuments\Scanned Documents\кошка1.jpe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" t="1996" b="49369"/>
          <a:stretch/>
        </p:blipFill>
        <p:spPr bwMode="auto">
          <a:xfrm rot="5400000">
            <a:off x="5254776" y="3745009"/>
            <a:ext cx="1811083" cy="1454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User\Documents\Scanned Documents\Рисунок (46)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6" t="-407" r="2365" b="34663"/>
          <a:stretch/>
        </p:blipFill>
        <p:spPr bwMode="auto">
          <a:xfrm>
            <a:off x="2627784" y="3505199"/>
            <a:ext cx="2301240" cy="18681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7971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84" y="-48173"/>
            <a:ext cx="9144000" cy="69301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-48173"/>
            <a:ext cx="6841745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Рисование по схемам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C:\Users\User\AppData\Local\Microsoft\Windows\Temporary Internet Files\Content.Word\Фото-024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9" b="8285"/>
          <a:stretch/>
        </p:blipFill>
        <p:spPr bwMode="auto">
          <a:xfrm>
            <a:off x="611560" y="1000108"/>
            <a:ext cx="2355939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5856" y="875157"/>
            <a:ext cx="3456384" cy="4570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viki\AppData\Local\Microsoft\Windows\Temporary Internet Files\Content.IE5\RSWC3R1M\MCAN00647_0000[1].wmf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16921"/>
            <a:ext cx="2090807" cy="146634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0" name="Рисунок 9" descr="C:\Users\User\Documents\Scanned Documents\зая.jpe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2" b="10095"/>
          <a:stretch/>
        </p:blipFill>
        <p:spPr bwMode="auto">
          <a:xfrm>
            <a:off x="6985253" y="3748422"/>
            <a:ext cx="1512168" cy="1201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310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094014" y="3648197"/>
            <a:ext cx="2311400" cy="877887"/>
            <a:chOff x="2300" y="2214"/>
            <a:chExt cx="3640" cy="1384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2300" y="2214"/>
              <a:ext cx="940" cy="1384"/>
              <a:chOff x="2061" y="1134"/>
              <a:chExt cx="2160" cy="3600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auto">
              <a:xfrm>
                <a:off x="2061" y="2574"/>
                <a:ext cx="2160" cy="2160"/>
              </a:xfrm>
              <a:custGeom>
                <a:avLst/>
                <a:gdLst>
                  <a:gd name="T0" fmla="*/ 0 w 2160"/>
                  <a:gd name="T1" fmla="*/ 720 h 2160"/>
                  <a:gd name="T2" fmla="*/ 360 w 2160"/>
                  <a:gd name="T3" fmla="*/ 1080 h 2160"/>
                  <a:gd name="T4" fmla="*/ 720 w 2160"/>
                  <a:gd name="T5" fmla="*/ 720 h 2160"/>
                  <a:gd name="T6" fmla="*/ 360 w 2160"/>
                  <a:gd name="T7" fmla="*/ 360 h 2160"/>
                  <a:gd name="T8" fmla="*/ 720 w 2160"/>
                  <a:gd name="T9" fmla="*/ 0 h 2160"/>
                  <a:gd name="T10" fmla="*/ 1080 w 2160"/>
                  <a:gd name="T11" fmla="*/ 360 h 2160"/>
                  <a:gd name="T12" fmla="*/ 1440 w 2160"/>
                  <a:gd name="T13" fmla="*/ 0 h 2160"/>
                  <a:gd name="T14" fmla="*/ 1800 w 2160"/>
                  <a:gd name="T15" fmla="*/ 360 h 2160"/>
                  <a:gd name="T16" fmla="*/ 1440 w 2160"/>
                  <a:gd name="T17" fmla="*/ 720 h 2160"/>
                  <a:gd name="T18" fmla="*/ 1800 w 2160"/>
                  <a:gd name="T19" fmla="*/ 1080 h 2160"/>
                  <a:gd name="T20" fmla="*/ 2160 w 2160"/>
                  <a:gd name="T21" fmla="*/ 720 h 2160"/>
                  <a:gd name="T22" fmla="*/ 2160 w 2160"/>
                  <a:gd name="T23" fmla="*/ 1800 h 2160"/>
                  <a:gd name="T24" fmla="*/ 2160 w 2160"/>
                  <a:gd name="T25" fmla="*/ 2160 h 2160"/>
                  <a:gd name="T26" fmla="*/ 1080 w 2160"/>
                  <a:gd name="T27" fmla="*/ 1080 h 2160"/>
                  <a:gd name="T28" fmla="*/ 0 w 2160"/>
                  <a:gd name="T29" fmla="*/ 2160 h 2160"/>
                  <a:gd name="T30" fmla="*/ 0 w 2160"/>
                  <a:gd name="T31" fmla="*/ 72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0" h="2160">
                    <a:moveTo>
                      <a:pt x="0" y="720"/>
                    </a:moveTo>
                    <a:lnTo>
                      <a:pt x="360" y="1080"/>
                    </a:lnTo>
                    <a:lnTo>
                      <a:pt x="720" y="720"/>
                    </a:lnTo>
                    <a:lnTo>
                      <a:pt x="360" y="360"/>
                    </a:lnTo>
                    <a:lnTo>
                      <a:pt x="720" y="0"/>
                    </a:lnTo>
                    <a:lnTo>
                      <a:pt x="1080" y="360"/>
                    </a:lnTo>
                    <a:lnTo>
                      <a:pt x="1440" y="0"/>
                    </a:lnTo>
                    <a:lnTo>
                      <a:pt x="1800" y="360"/>
                    </a:lnTo>
                    <a:lnTo>
                      <a:pt x="1440" y="720"/>
                    </a:lnTo>
                    <a:lnTo>
                      <a:pt x="1800" y="1080"/>
                    </a:lnTo>
                    <a:lnTo>
                      <a:pt x="2160" y="720"/>
                    </a:lnTo>
                    <a:lnTo>
                      <a:pt x="2160" y="1800"/>
                    </a:lnTo>
                    <a:lnTo>
                      <a:pt x="2160" y="2160"/>
                    </a:lnTo>
                    <a:lnTo>
                      <a:pt x="1080" y="1080"/>
                    </a:lnTo>
                    <a:lnTo>
                      <a:pt x="0" y="216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2061" y="1134"/>
                <a:ext cx="2160" cy="1080"/>
              </a:xfrm>
              <a:custGeom>
                <a:avLst/>
                <a:gdLst>
                  <a:gd name="T0" fmla="*/ 0 w 2160"/>
                  <a:gd name="T1" fmla="*/ 0 h 1080"/>
                  <a:gd name="T2" fmla="*/ 1080 w 2160"/>
                  <a:gd name="T3" fmla="*/ 1080 h 1080"/>
                  <a:gd name="T4" fmla="*/ 2160 w 2160"/>
                  <a:gd name="T5" fmla="*/ 0 h 1080"/>
                  <a:gd name="T6" fmla="*/ 0 w 2160"/>
                  <a:gd name="T7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" h="1080">
                    <a:moveTo>
                      <a:pt x="0" y="0"/>
                    </a:moveTo>
                    <a:lnTo>
                      <a:pt x="1080" y="1080"/>
                    </a:lnTo>
                    <a:lnTo>
                      <a:pt x="21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3240" y="2214"/>
              <a:ext cx="900" cy="1384"/>
              <a:chOff x="2061" y="1134"/>
              <a:chExt cx="2160" cy="3600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061" y="2574"/>
                <a:ext cx="2160" cy="2160"/>
              </a:xfrm>
              <a:custGeom>
                <a:avLst/>
                <a:gdLst>
                  <a:gd name="T0" fmla="*/ 0 w 2160"/>
                  <a:gd name="T1" fmla="*/ 720 h 2160"/>
                  <a:gd name="T2" fmla="*/ 360 w 2160"/>
                  <a:gd name="T3" fmla="*/ 1080 h 2160"/>
                  <a:gd name="T4" fmla="*/ 720 w 2160"/>
                  <a:gd name="T5" fmla="*/ 720 h 2160"/>
                  <a:gd name="T6" fmla="*/ 360 w 2160"/>
                  <a:gd name="T7" fmla="*/ 360 h 2160"/>
                  <a:gd name="T8" fmla="*/ 720 w 2160"/>
                  <a:gd name="T9" fmla="*/ 0 h 2160"/>
                  <a:gd name="T10" fmla="*/ 1080 w 2160"/>
                  <a:gd name="T11" fmla="*/ 360 h 2160"/>
                  <a:gd name="T12" fmla="*/ 1440 w 2160"/>
                  <a:gd name="T13" fmla="*/ 0 h 2160"/>
                  <a:gd name="T14" fmla="*/ 1800 w 2160"/>
                  <a:gd name="T15" fmla="*/ 360 h 2160"/>
                  <a:gd name="T16" fmla="*/ 1440 w 2160"/>
                  <a:gd name="T17" fmla="*/ 720 h 2160"/>
                  <a:gd name="T18" fmla="*/ 1800 w 2160"/>
                  <a:gd name="T19" fmla="*/ 1080 h 2160"/>
                  <a:gd name="T20" fmla="*/ 2160 w 2160"/>
                  <a:gd name="T21" fmla="*/ 720 h 2160"/>
                  <a:gd name="T22" fmla="*/ 2160 w 2160"/>
                  <a:gd name="T23" fmla="*/ 1800 h 2160"/>
                  <a:gd name="T24" fmla="*/ 2160 w 2160"/>
                  <a:gd name="T25" fmla="*/ 2160 h 2160"/>
                  <a:gd name="T26" fmla="*/ 1080 w 2160"/>
                  <a:gd name="T27" fmla="*/ 1080 h 2160"/>
                  <a:gd name="T28" fmla="*/ 0 w 2160"/>
                  <a:gd name="T29" fmla="*/ 2160 h 2160"/>
                  <a:gd name="T30" fmla="*/ 0 w 2160"/>
                  <a:gd name="T31" fmla="*/ 72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0" h="2160">
                    <a:moveTo>
                      <a:pt x="0" y="720"/>
                    </a:moveTo>
                    <a:lnTo>
                      <a:pt x="360" y="1080"/>
                    </a:lnTo>
                    <a:lnTo>
                      <a:pt x="720" y="720"/>
                    </a:lnTo>
                    <a:lnTo>
                      <a:pt x="360" y="360"/>
                    </a:lnTo>
                    <a:lnTo>
                      <a:pt x="720" y="0"/>
                    </a:lnTo>
                    <a:lnTo>
                      <a:pt x="1080" y="360"/>
                    </a:lnTo>
                    <a:lnTo>
                      <a:pt x="1440" y="0"/>
                    </a:lnTo>
                    <a:lnTo>
                      <a:pt x="1800" y="360"/>
                    </a:lnTo>
                    <a:lnTo>
                      <a:pt x="1440" y="720"/>
                    </a:lnTo>
                    <a:lnTo>
                      <a:pt x="1800" y="1080"/>
                    </a:lnTo>
                    <a:lnTo>
                      <a:pt x="2160" y="720"/>
                    </a:lnTo>
                    <a:lnTo>
                      <a:pt x="2160" y="1800"/>
                    </a:lnTo>
                    <a:lnTo>
                      <a:pt x="2160" y="2160"/>
                    </a:lnTo>
                    <a:lnTo>
                      <a:pt x="1080" y="1080"/>
                    </a:lnTo>
                    <a:lnTo>
                      <a:pt x="0" y="216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2061" y="1134"/>
                <a:ext cx="2160" cy="1080"/>
              </a:xfrm>
              <a:custGeom>
                <a:avLst/>
                <a:gdLst>
                  <a:gd name="T0" fmla="*/ 0 w 2160"/>
                  <a:gd name="T1" fmla="*/ 0 h 1080"/>
                  <a:gd name="T2" fmla="*/ 1080 w 2160"/>
                  <a:gd name="T3" fmla="*/ 1080 h 1080"/>
                  <a:gd name="T4" fmla="*/ 2160 w 2160"/>
                  <a:gd name="T5" fmla="*/ 0 h 1080"/>
                  <a:gd name="T6" fmla="*/ 0 w 2160"/>
                  <a:gd name="T7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" h="1080">
                    <a:moveTo>
                      <a:pt x="0" y="0"/>
                    </a:moveTo>
                    <a:lnTo>
                      <a:pt x="1080" y="1080"/>
                    </a:lnTo>
                    <a:lnTo>
                      <a:pt x="21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4140" y="2214"/>
              <a:ext cx="900" cy="1384"/>
              <a:chOff x="2061" y="1134"/>
              <a:chExt cx="2160" cy="3600"/>
            </a:xfrm>
          </p:grpSpPr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061" y="2574"/>
                <a:ext cx="2160" cy="2160"/>
              </a:xfrm>
              <a:custGeom>
                <a:avLst/>
                <a:gdLst>
                  <a:gd name="T0" fmla="*/ 0 w 2160"/>
                  <a:gd name="T1" fmla="*/ 720 h 2160"/>
                  <a:gd name="T2" fmla="*/ 360 w 2160"/>
                  <a:gd name="T3" fmla="*/ 1080 h 2160"/>
                  <a:gd name="T4" fmla="*/ 720 w 2160"/>
                  <a:gd name="T5" fmla="*/ 720 h 2160"/>
                  <a:gd name="T6" fmla="*/ 360 w 2160"/>
                  <a:gd name="T7" fmla="*/ 360 h 2160"/>
                  <a:gd name="T8" fmla="*/ 720 w 2160"/>
                  <a:gd name="T9" fmla="*/ 0 h 2160"/>
                  <a:gd name="T10" fmla="*/ 1080 w 2160"/>
                  <a:gd name="T11" fmla="*/ 360 h 2160"/>
                  <a:gd name="T12" fmla="*/ 1440 w 2160"/>
                  <a:gd name="T13" fmla="*/ 0 h 2160"/>
                  <a:gd name="T14" fmla="*/ 1800 w 2160"/>
                  <a:gd name="T15" fmla="*/ 360 h 2160"/>
                  <a:gd name="T16" fmla="*/ 1440 w 2160"/>
                  <a:gd name="T17" fmla="*/ 720 h 2160"/>
                  <a:gd name="T18" fmla="*/ 1800 w 2160"/>
                  <a:gd name="T19" fmla="*/ 1080 h 2160"/>
                  <a:gd name="T20" fmla="*/ 2160 w 2160"/>
                  <a:gd name="T21" fmla="*/ 720 h 2160"/>
                  <a:gd name="T22" fmla="*/ 2160 w 2160"/>
                  <a:gd name="T23" fmla="*/ 1800 h 2160"/>
                  <a:gd name="T24" fmla="*/ 2160 w 2160"/>
                  <a:gd name="T25" fmla="*/ 2160 h 2160"/>
                  <a:gd name="T26" fmla="*/ 1080 w 2160"/>
                  <a:gd name="T27" fmla="*/ 1080 h 2160"/>
                  <a:gd name="T28" fmla="*/ 0 w 2160"/>
                  <a:gd name="T29" fmla="*/ 2160 h 2160"/>
                  <a:gd name="T30" fmla="*/ 0 w 2160"/>
                  <a:gd name="T31" fmla="*/ 72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0" h="2160">
                    <a:moveTo>
                      <a:pt x="0" y="720"/>
                    </a:moveTo>
                    <a:lnTo>
                      <a:pt x="360" y="1080"/>
                    </a:lnTo>
                    <a:lnTo>
                      <a:pt x="720" y="720"/>
                    </a:lnTo>
                    <a:lnTo>
                      <a:pt x="360" y="360"/>
                    </a:lnTo>
                    <a:lnTo>
                      <a:pt x="720" y="0"/>
                    </a:lnTo>
                    <a:lnTo>
                      <a:pt x="1080" y="360"/>
                    </a:lnTo>
                    <a:lnTo>
                      <a:pt x="1440" y="0"/>
                    </a:lnTo>
                    <a:lnTo>
                      <a:pt x="1800" y="360"/>
                    </a:lnTo>
                    <a:lnTo>
                      <a:pt x="1440" y="720"/>
                    </a:lnTo>
                    <a:lnTo>
                      <a:pt x="1800" y="1080"/>
                    </a:lnTo>
                    <a:lnTo>
                      <a:pt x="2160" y="720"/>
                    </a:lnTo>
                    <a:lnTo>
                      <a:pt x="2160" y="1800"/>
                    </a:lnTo>
                    <a:lnTo>
                      <a:pt x="2160" y="2160"/>
                    </a:lnTo>
                    <a:lnTo>
                      <a:pt x="1080" y="1080"/>
                    </a:lnTo>
                    <a:lnTo>
                      <a:pt x="0" y="216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2061" y="1134"/>
                <a:ext cx="2160" cy="1080"/>
              </a:xfrm>
              <a:custGeom>
                <a:avLst/>
                <a:gdLst>
                  <a:gd name="T0" fmla="*/ 0 w 2160"/>
                  <a:gd name="T1" fmla="*/ 0 h 1080"/>
                  <a:gd name="T2" fmla="*/ 1080 w 2160"/>
                  <a:gd name="T3" fmla="*/ 1080 h 1080"/>
                  <a:gd name="T4" fmla="*/ 2160 w 2160"/>
                  <a:gd name="T5" fmla="*/ 0 h 1080"/>
                  <a:gd name="T6" fmla="*/ 0 w 2160"/>
                  <a:gd name="T7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" h="1080">
                    <a:moveTo>
                      <a:pt x="0" y="0"/>
                    </a:moveTo>
                    <a:lnTo>
                      <a:pt x="1080" y="1080"/>
                    </a:lnTo>
                    <a:lnTo>
                      <a:pt x="21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5040" y="2214"/>
              <a:ext cx="900" cy="1384"/>
              <a:chOff x="2061" y="1134"/>
              <a:chExt cx="2160" cy="3600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61" y="2574"/>
                <a:ext cx="2160" cy="2160"/>
              </a:xfrm>
              <a:custGeom>
                <a:avLst/>
                <a:gdLst>
                  <a:gd name="T0" fmla="*/ 0 w 2160"/>
                  <a:gd name="T1" fmla="*/ 720 h 2160"/>
                  <a:gd name="T2" fmla="*/ 360 w 2160"/>
                  <a:gd name="T3" fmla="*/ 1080 h 2160"/>
                  <a:gd name="T4" fmla="*/ 720 w 2160"/>
                  <a:gd name="T5" fmla="*/ 720 h 2160"/>
                  <a:gd name="T6" fmla="*/ 360 w 2160"/>
                  <a:gd name="T7" fmla="*/ 360 h 2160"/>
                  <a:gd name="T8" fmla="*/ 720 w 2160"/>
                  <a:gd name="T9" fmla="*/ 0 h 2160"/>
                  <a:gd name="T10" fmla="*/ 1080 w 2160"/>
                  <a:gd name="T11" fmla="*/ 360 h 2160"/>
                  <a:gd name="T12" fmla="*/ 1440 w 2160"/>
                  <a:gd name="T13" fmla="*/ 0 h 2160"/>
                  <a:gd name="T14" fmla="*/ 1800 w 2160"/>
                  <a:gd name="T15" fmla="*/ 360 h 2160"/>
                  <a:gd name="T16" fmla="*/ 1440 w 2160"/>
                  <a:gd name="T17" fmla="*/ 720 h 2160"/>
                  <a:gd name="T18" fmla="*/ 1800 w 2160"/>
                  <a:gd name="T19" fmla="*/ 1080 h 2160"/>
                  <a:gd name="T20" fmla="*/ 2160 w 2160"/>
                  <a:gd name="T21" fmla="*/ 720 h 2160"/>
                  <a:gd name="T22" fmla="*/ 2160 w 2160"/>
                  <a:gd name="T23" fmla="*/ 1800 h 2160"/>
                  <a:gd name="T24" fmla="*/ 2160 w 2160"/>
                  <a:gd name="T25" fmla="*/ 2160 h 2160"/>
                  <a:gd name="T26" fmla="*/ 1080 w 2160"/>
                  <a:gd name="T27" fmla="*/ 1080 h 2160"/>
                  <a:gd name="T28" fmla="*/ 0 w 2160"/>
                  <a:gd name="T29" fmla="*/ 2160 h 2160"/>
                  <a:gd name="T30" fmla="*/ 0 w 2160"/>
                  <a:gd name="T31" fmla="*/ 720 h 2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0" h="2160">
                    <a:moveTo>
                      <a:pt x="0" y="720"/>
                    </a:moveTo>
                    <a:lnTo>
                      <a:pt x="360" y="1080"/>
                    </a:lnTo>
                    <a:lnTo>
                      <a:pt x="720" y="720"/>
                    </a:lnTo>
                    <a:lnTo>
                      <a:pt x="360" y="360"/>
                    </a:lnTo>
                    <a:lnTo>
                      <a:pt x="720" y="0"/>
                    </a:lnTo>
                    <a:lnTo>
                      <a:pt x="1080" y="360"/>
                    </a:lnTo>
                    <a:lnTo>
                      <a:pt x="1440" y="0"/>
                    </a:lnTo>
                    <a:lnTo>
                      <a:pt x="1800" y="360"/>
                    </a:lnTo>
                    <a:lnTo>
                      <a:pt x="1440" y="720"/>
                    </a:lnTo>
                    <a:lnTo>
                      <a:pt x="1800" y="1080"/>
                    </a:lnTo>
                    <a:lnTo>
                      <a:pt x="2160" y="720"/>
                    </a:lnTo>
                    <a:lnTo>
                      <a:pt x="2160" y="1800"/>
                    </a:lnTo>
                    <a:lnTo>
                      <a:pt x="2160" y="2160"/>
                    </a:lnTo>
                    <a:lnTo>
                      <a:pt x="1080" y="1080"/>
                    </a:lnTo>
                    <a:lnTo>
                      <a:pt x="0" y="216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2061" y="1134"/>
                <a:ext cx="2160" cy="1080"/>
              </a:xfrm>
              <a:custGeom>
                <a:avLst/>
                <a:gdLst>
                  <a:gd name="T0" fmla="*/ 0 w 2160"/>
                  <a:gd name="T1" fmla="*/ 0 h 1080"/>
                  <a:gd name="T2" fmla="*/ 1080 w 2160"/>
                  <a:gd name="T3" fmla="*/ 1080 h 1080"/>
                  <a:gd name="T4" fmla="*/ 2160 w 2160"/>
                  <a:gd name="T5" fmla="*/ 0 h 1080"/>
                  <a:gd name="T6" fmla="*/ 0 w 2160"/>
                  <a:gd name="T7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" h="1080">
                    <a:moveTo>
                      <a:pt x="0" y="0"/>
                    </a:moveTo>
                    <a:lnTo>
                      <a:pt x="1080" y="1080"/>
                    </a:lnTo>
                    <a:lnTo>
                      <a:pt x="21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pic>
        <p:nvPicPr>
          <p:cNvPr id="18" name="Рисунок 17" descr="E:\урок крае.files\img16.jpg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81650"/>
            <a:ext cx="3349625" cy="852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User\Desktop\черных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75573"/>
            <a:ext cx="4248472" cy="257429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Прямоугольник 19"/>
          <p:cNvSpPr/>
          <p:nvPr/>
        </p:nvSpPr>
        <p:spPr>
          <a:xfrm>
            <a:off x="3000057" y="17944"/>
            <a:ext cx="3502882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Сравнение</a:t>
            </a:r>
            <a:endParaRPr lang="ru-RU" sz="1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" name="Picture 3" descr="C:\Users\viki\AppData\Local\Microsoft\Windows\Temporary Internet Files\Content.IE5\RSWC3R1M\MCAN00647_0000[1].wm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22851"/>
            <a:ext cx="2522855" cy="1970405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81826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251320"/>
            <a:ext cx="356578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Кодирование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C:\Users\User\Desktop\ууд фото\SAM_073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" t="21684" r="19411" b="17095"/>
          <a:stretch/>
        </p:blipFill>
        <p:spPr bwMode="auto">
          <a:xfrm>
            <a:off x="460743" y="1020761"/>
            <a:ext cx="2714644" cy="22287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esktop\ууд фото\SAM_068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1" t="30236" r="1761" b="3443"/>
          <a:stretch/>
        </p:blipFill>
        <p:spPr bwMode="auto">
          <a:xfrm>
            <a:off x="3104290" y="2697914"/>
            <a:ext cx="2736594" cy="28913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3" r="2653" b="14291"/>
          <a:stretch/>
        </p:blipFill>
        <p:spPr bwMode="auto">
          <a:xfrm>
            <a:off x="5796426" y="1020761"/>
            <a:ext cx="2808312" cy="222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 flipH="1">
            <a:off x="335055" y="4005064"/>
            <a:ext cx="8473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644959" y="3874277"/>
            <a:ext cx="8473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661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6" y="1237828"/>
            <a:ext cx="5940425" cy="44545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27686" y="251320"/>
            <a:ext cx="5288627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Пробы на внимание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391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67458" y="258800"/>
            <a:ext cx="135966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335055" y="4005064"/>
            <a:ext cx="8473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444592" y="3812272"/>
            <a:ext cx="8473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3" name="Рисунок 12" descr="C:\Users\User\Desktop\ууд фото\SAM_070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7" t="965" r="-1039" b="17321"/>
          <a:stretch/>
        </p:blipFill>
        <p:spPr bwMode="auto">
          <a:xfrm rot="5400000">
            <a:off x="3936808" y="2355264"/>
            <a:ext cx="3652420" cy="20314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User\Desktop\ууд фото\SAM_070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2" t="28592" b="28021"/>
          <a:stretch/>
        </p:blipFill>
        <p:spPr bwMode="auto">
          <a:xfrm rot="5400000">
            <a:off x="-306466" y="1376677"/>
            <a:ext cx="3111526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User\Desktop\ууд фото\SAM_070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3" t="30815" b="31020"/>
          <a:stretch/>
        </p:blipFill>
        <p:spPr bwMode="auto">
          <a:xfrm rot="5400000">
            <a:off x="6303914" y="3040452"/>
            <a:ext cx="3088899" cy="13681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C:\Users\User\Desktop\ууд фото\SAM_0727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1" t="20252" r="-1449" b="30440"/>
          <a:stretch/>
        </p:blipFill>
        <p:spPr bwMode="auto">
          <a:xfrm rot="5400000">
            <a:off x="1576422" y="1785874"/>
            <a:ext cx="3652420" cy="19817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558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259401"/>
              </p:ext>
            </p:extLst>
          </p:nvPr>
        </p:nvGraphicFramePr>
        <p:xfrm>
          <a:off x="10548664" y="4941168"/>
          <a:ext cx="144016" cy="44894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016"/>
              </a:tblGrid>
              <a:tr h="258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697" marR="44697" marT="0" marB="0">
                    <a:lnL w="12700" cmpd="sng">
                      <a:noFill/>
                    </a:lnL>
                  </a:tcPr>
                </a:tc>
              </a:tr>
              <a:tr h="41740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697" marR="44697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00896" y="260648"/>
            <a:ext cx="677499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Эколого-социальный проект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F:\Мастер класс Андреева Н.Н. 18.01.15г\DSC003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3387497" cy="3744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Мастер класс Андреева Н.Н. 18.01.15г\DSC0031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7" r="19879"/>
          <a:stretch/>
        </p:blipFill>
        <p:spPr bwMode="auto">
          <a:xfrm>
            <a:off x="4932040" y="1340769"/>
            <a:ext cx="3744416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3197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detky13.ucoz.ru/images/deti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01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79609" y="-1425"/>
            <a:ext cx="7209089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Вторая жизнь фантика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C:\Users\User\Desktop\фото\Фото-0020 (2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8" t="32954" r="28683" b="14078"/>
          <a:stretch/>
        </p:blipFill>
        <p:spPr bwMode="auto">
          <a:xfrm>
            <a:off x="517917" y="804485"/>
            <a:ext cx="1801640" cy="2412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D:\диск Д\соц проект Андреева\Новая папка (2)проеект\be07d4e466a4545337a35e46e6be2c68.jp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6" t="19671" r="13036"/>
          <a:stretch/>
        </p:blipFill>
        <p:spPr bwMode="auto">
          <a:xfrm>
            <a:off x="2683323" y="836711"/>
            <a:ext cx="1746190" cy="2347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User\Desktop\фото соцпроект\Фото-0078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" t="19785" r="11289" b="8905"/>
          <a:stretch/>
        </p:blipFill>
        <p:spPr bwMode="auto">
          <a:xfrm rot="5400000">
            <a:off x="4395204" y="1146994"/>
            <a:ext cx="2347908" cy="1674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D:\диск Д\соц проект Андреева\Новая папка (2)проеект\77476925fdd8e3c60d0af91dde159434.jp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8" t="19656" r="10193" b="-18979"/>
          <a:stretch/>
        </p:blipFill>
        <p:spPr bwMode="auto">
          <a:xfrm>
            <a:off x="6803476" y="810132"/>
            <a:ext cx="1622693" cy="2834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esktop\babochk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65093"/>
            <a:ext cx="2441462" cy="187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поделки из фантиков мастер класс">
            <a:hlinkClick r:id="rId8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875" y="3388300"/>
            <a:ext cx="2250249" cy="2033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C:\Users\User\Desktop\соцпроект\Фото 2соцпр\Фото-0124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" t="24142" r="-320" b="28162"/>
          <a:stretch/>
        </p:blipFill>
        <p:spPr bwMode="auto">
          <a:xfrm rot="5400000">
            <a:off x="5744913" y="3729339"/>
            <a:ext cx="2268163" cy="1471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686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</TotalTime>
  <Words>40</Words>
  <Application>Microsoft Office PowerPoint</Application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90</cp:revision>
  <dcterms:created xsi:type="dcterms:W3CDTF">2015-01-24T15:35:27Z</dcterms:created>
  <dcterms:modified xsi:type="dcterms:W3CDTF">2015-01-30T16:33:16Z</dcterms:modified>
</cp:coreProperties>
</file>